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00"/>
    <a:srgbClr val="00CC00"/>
    <a:srgbClr val="00B4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7"/>
  </p:normalViewPr>
  <p:slideViewPr>
    <p:cSldViewPr>
      <p:cViewPr varScale="1">
        <p:scale>
          <a:sx n="110" d="100"/>
          <a:sy n="110" d="100"/>
        </p:scale>
        <p:origin x="168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84D42-4BBC-48ED-8EC2-EB2E2BC7B4C7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BF492-1943-4801-91DE-858954C720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265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B471-EF83-4C92-9280-CB2039D2696D}" type="datetimeFigureOut">
              <a:rPr lang="en-US" smtClean="0"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9A26-EB0F-4A79-A28B-5730D8410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4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B471-EF83-4C92-9280-CB2039D2696D}" type="datetimeFigureOut">
              <a:rPr lang="en-US" smtClean="0"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9A26-EB0F-4A79-A28B-5730D8410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2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B471-EF83-4C92-9280-CB2039D2696D}" type="datetimeFigureOut">
              <a:rPr lang="en-US" smtClean="0"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9A26-EB0F-4A79-A28B-5730D8410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76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B471-EF83-4C92-9280-CB2039D2696D}" type="datetimeFigureOut">
              <a:rPr lang="en-US" smtClean="0"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9A26-EB0F-4A79-A28B-5730D8410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0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B471-EF83-4C92-9280-CB2039D2696D}" type="datetimeFigureOut">
              <a:rPr lang="en-US" smtClean="0"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9A26-EB0F-4A79-A28B-5730D8410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3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B471-EF83-4C92-9280-CB2039D2696D}" type="datetimeFigureOut">
              <a:rPr lang="en-US" smtClean="0"/>
              <a:t>8/31/20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9A26-EB0F-4A79-A28B-5730D8410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7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B471-EF83-4C92-9280-CB2039D2696D}" type="datetimeFigureOut">
              <a:rPr lang="en-US" smtClean="0"/>
              <a:t>8/31/20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9A26-EB0F-4A79-A28B-5730D8410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81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B471-EF83-4C92-9280-CB2039D2696D}" type="datetimeFigureOut">
              <a:rPr lang="en-US" smtClean="0"/>
              <a:t>8/31/20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9A26-EB0F-4A79-A28B-5730D8410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3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B471-EF83-4C92-9280-CB2039D2696D}" type="datetimeFigureOut">
              <a:rPr lang="en-US" smtClean="0"/>
              <a:t>8/31/20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9A26-EB0F-4A79-A28B-5730D8410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5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B471-EF83-4C92-9280-CB2039D2696D}" type="datetimeFigureOut">
              <a:rPr lang="en-US" smtClean="0"/>
              <a:t>8/31/20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9A26-EB0F-4A79-A28B-5730D8410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73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B471-EF83-4C92-9280-CB2039D2696D}" type="datetimeFigureOut">
              <a:rPr lang="en-US" smtClean="0"/>
              <a:t>8/31/20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9A26-EB0F-4A79-A28B-5730D8410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42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EB471-EF83-4C92-9280-CB2039D2696D}" type="datetimeFigureOut">
              <a:rPr lang="en-US" smtClean="0"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B9A26-EB0F-4A79-A28B-5730D8410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4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59632" y="3356992"/>
            <a:ext cx="7152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2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TAPYBOS UŽSIĖMIMAI</a:t>
            </a:r>
          </a:p>
          <a:p>
            <a:pPr algn="ctr"/>
            <a:r>
              <a:rPr lang="lt-LT" sz="42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mūsų mažiesiems</a:t>
            </a:r>
            <a:endParaRPr lang="en-US" sz="42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067" y="4579702"/>
            <a:ext cx="2543865" cy="1743348"/>
          </a:xfrm>
          <a:prstGeom prst="rect">
            <a:avLst/>
          </a:prstGeom>
        </p:spPr>
      </p:pic>
      <p:pic>
        <p:nvPicPr>
          <p:cNvPr id="4" name="Picture 3" descr="A picture containing food, flower&#10;&#10;Description automatically generated">
            <a:extLst>
              <a:ext uri="{FF2B5EF4-FFF2-40B4-BE49-F238E27FC236}">
                <a16:creationId xmlns:a16="http://schemas.microsoft.com/office/drawing/2014/main" id="{6E231C60-C8DE-AD42-B541-EE939F6733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50" y="660400"/>
            <a:ext cx="74422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38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332656"/>
            <a:ext cx="71527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err="1">
                <a:solidFill>
                  <a:srgbClr val="009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Kaip</a:t>
            </a:r>
            <a:r>
              <a:rPr lang="en-US" sz="4200" b="1" dirty="0">
                <a:solidFill>
                  <a:srgbClr val="009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lt-LT" sz="4200" b="1" dirty="0">
                <a:solidFill>
                  <a:srgbClr val="009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įsikūrė meno studija?</a:t>
            </a:r>
            <a:endParaRPr lang="en-US" sz="4200" b="1" dirty="0">
              <a:solidFill>
                <a:srgbClr val="009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495" y="1248721"/>
            <a:ext cx="89644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2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hobis menams</a:t>
            </a:r>
          </a:p>
          <a:p>
            <a:pPr algn="ctr"/>
            <a:r>
              <a:rPr lang="lt-LT" sz="2000" dirty="0">
                <a:solidFill>
                  <a:srgbClr val="009A00"/>
                </a:solidFill>
                <a:latin typeface="Comic Sans MS" pitchFamily="66" charset="0"/>
              </a:rPr>
              <a:t>(jis gyvena kiekvienoje sielos ląstelėje nuo pat mažens, </a:t>
            </a:r>
          </a:p>
          <a:p>
            <a:pPr algn="ctr"/>
            <a:r>
              <a:rPr lang="lt-LT" sz="2000" dirty="0">
                <a:solidFill>
                  <a:srgbClr val="009A00"/>
                </a:solidFill>
                <a:latin typeface="Comic Sans MS" pitchFamily="66" charset="0"/>
              </a:rPr>
              <a:t>sukurti, pagaminti, išmokti, atrasti kažką vis naujo, nematyto ir įdomaus)</a:t>
            </a:r>
          </a:p>
          <a:p>
            <a:pPr algn="ctr"/>
            <a:endParaRPr lang="en-US" sz="4200" b="1" dirty="0">
              <a:solidFill>
                <a:srgbClr val="009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7315" y="3013627"/>
            <a:ext cx="763284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2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meilė vaikams</a:t>
            </a:r>
            <a:endParaRPr lang="en-US" sz="42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US" sz="2000" dirty="0">
                <a:solidFill>
                  <a:srgbClr val="009A00"/>
                </a:solidFill>
                <a:latin typeface="Comic Sans MS" pitchFamily="66" charset="0"/>
              </a:rPr>
              <a:t>(</a:t>
            </a:r>
            <a:r>
              <a:rPr lang="en-US" sz="2000" dirty="0" err="1">
                <a:solidFill>
                  <a:srgbClr val="009A00"/>
                </a:solidFill>
                <a:latin typeface="Comic Sans MS" pitchFamily="66" charset="0"/>
              </a:rPr>
              <a:t>sunku</a:t>
            </a:r>
            <a:r>
              <a:rPr lang="en-US" sz="2000" dirty="0">
                <a:solidFill>
                  <a:srgbClr val="009A0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009A00"/>
                </a:solidFill>
                <a:latin typeface="Comic Sans MS" pitchFamily="66" charset="0"/>
              </a:rPr>
              <a:t>praeiti</a:t>
            </a:r>
            <a:r>
              <a:rPr lang="en-US" sz="2000" dirty="0">
                <a:solidFill>
                  <a:srgbClr val="009A00"/>
                </a:solidFill>
                <a:latin typeface="Comic Sans MS" pitchFamily="66" charset="0"/>
              </a:rPr>
              <a:t> pro </a:t>
            </a:r>
            <a:r>
              <a:rPr lang="en-US" sz="2000" dirty="0" err="1">
                <a:solidFill>
                  <a:srgbClr val="009A00"/>
                </a:solidFill>
                <a:latin typeface="Comic Sans MS" pitchFamily="66" charset="0"/>
              </a:rPr>
              <a:t>juos</a:t>
            </a:r>
            <a:r>
              <a:rPr lang="en-US" sz="2000" dirty="0">
                <a:solidFill>
                  <a:srgbClr val="009A0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009A00"/>
                </a:solidFill>
                <a:latin typeface="Comic Sans MS" pitchFamily="66" charset="0"/>
              </a:rPr>
              <a:t>nenusi</a:t>
            </a:r>
            <a:r>
              <a:rPr lang="lt-LT" sz="2000" dirty="0">
                <a:solidFill>
                  <a:srgbClr val="009A00"/>
                </a:solidFill>
                <a:latin typeface="Comic Sans MS" pitchFamily="66" charset="0"/>
              </a:rPr>
              <a:t>šypsojus, nes jie patys mieliausi ir nuoširdžiausi</a:t>
            </a:r>
            <a:r>
              <a:rPr lang="en-US" sz="2000" dirty="0">
                <a:solidFill>
                  <a:srgbClr val="009A00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rgbClr val="009A00"/>
                </a:solidFill>
                <a:latin typeface="Comic Sans MS" pitchFamily="66" charset="0"/>
              </a:rPr>
              <a:t>pasaulyje</a:t>
            </a:r>
            <a:r>
              <a:rPr lang="lt-LT" sz="2000" dirty="0">
                <a:solidFill>
                  <a:srgbClr val="009A00"/>
                </a:solidFill>
                <a:latin typeface="Comic Sans MS" pitchFamily="66" charset="0"/>
              </a:rPr>
              <a:t>)</a:t>
            </a:r>
            <a:endParaRPr lang="en-US" sz="2000" dirty="0">
              <a:solidFill>
                <a:srgbClr val="009A00"/>
              </a:solidFill>
              <a:latin typeface="Comic Sans MS" pitchFamily="66" charset="0"/>
            </a:endParaRPr>
          </a:p>
          <a:p>
            <a:endParaRPr lang="en-US" sz="4200" b="1" dirty="0">
              <a:solidFill>
                <a:srgbClr val="009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0826" y="2471471"/>
            <a:ext cx="532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0825" y="4243735"/>
            <a:ext cx="532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=</a:t>
            </a:r>
          </a:p>
        </p:txBody>
      </p:sp>
      <p:pic>
        <p:nvPicPr>
          <p:cNvPr id="10" name="Picture 9" descr="A picture containing food, flower&#10;&#10;Description automatically generated">
            <a:extLst>
              <a:ext uri="{FF2B5EF4-FFF2-40B4-BE49-F238E27FC236}">
                <a16:creationId xmlns:a16="http://schemas.microsoft.com/office/drawing/2014/main" id="{843EEE76-3465-1D4C-8F9A-32E67AC98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35" y="4542725"/>
            <a:ext cx="5449292" cy="202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98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620688"/>
            <a:ext cx="7152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rgbClr val="009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</a:t>
            </a:r>
            <a:r>
              <a:rPr lang="lt-LT" sz="4200" b="1" dirty="0">
                <a:solidFill>
                  <a:srgbClr val="009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uo mūsų užsiėmimai </a:t>
            </a:r>
          </a:p>
          <a:p>
            <a:pPr algn="ctr"/>
            <a:r>
              <a:rPr lang="lt-LT" sz="4200" b="1" dirty="0">
                <a:solidFill>
                  <a:srgbClr val="009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mieli vaikams?</a:t>
            </a:r>
            <a:endParaRPr lang="en-US" sz="4200" b="1" dirty="0">
              <a:solidFill>
                <a:srgbClr val="009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491" y="2132856"/>
            <a:ext cx="862899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lt-LT" sz="2600" dirty="0">
                <a:solidFill>
                  <a:srgbClr val="CC0066"/>
                </a:solidFill>
                <a:latin typeface="Comic Sans MS" pitchFamily="66" charset="0"/>
              </a:rPr>
              <a:t>Jauki ir kūrybiška aplinka</a:t>
            </a:r>
            <a:endParaRPr lang="en-US" sz="2600" dirty="0">
              <a:solidFill>
                <a:srgbClr val="CC0066"/>
              </a:solidFill>
              <a:latin typeface="Comic Sans MS" pitchFamily="66" charset="0"/>
            </a:endParaRPr>
          </a:p>
          <a:p>
            <a:endParaRPr lang="lt-LT" sz="2600" dirty="0">
              <a:solidFill>
                <a:srgbClr val="CC0066"/>
              </a:solidFill>
              <a:latin typeface="Comic Sans MS" pitchFamily="66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lt-LT" sz="2600" dirty="0">
                <a:solidFill>
                  <a:srgbClr val="CC0066"/>
                </a:solidFill>
                <a:latin typeface="Comic Sans MS" pitchFamily="66" charset="0"/>
              </a:rPr>
              <a:t>Laisvė kurti laisvai ir išlaisvinti savo vaizduotę </a:t>
            </a:r>
            <a:endParaRPr lang="en-US" sz="2600" dirty="0">
              <a:solidFill>
                <a:srgbClr val="CC0066"/>
              </a:solidFill>
              <a:latin typeface="Comic Sans MS" pitchFamily="66" charset="0"/>
            </a:endParaRPr>
          </a:p>
          <a:p>
            <a:endParaRPr lang="lt-LT" sz="2600" dirty="0">
              <a:solidFill>
                <a:srgbClr val="CC0066"/>
              </a:solidFill>
              <a:latin typeface="Comic Sans MS" pitchFamily="66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lt-LT" sz="2600" dirty="0">
                <a:solidFill>
                  <a:srgbClr val="CC0066"/>
                </a:solidFill>
                <a:latin typeface="Comic Sans MS" pitchFamily="66" charset="0"/>
              </a:rPr>
              <a:t>Skirtingos priemonės ir jų pateikimo būdai </a:t>
            </a:r>
            <a:endParaRPr lang="en-US" sz="2600" dirty="0">
              <a:solidFill>
                <a:srgbClr val="CC0066"/>
              </a:solidFill>
              <a:latin typeface="Comic Sans MS" pitchFamily="66" charset="0"/>
            </a:endParaRPr>
          </a:p>
          <a:p>
            <a:r>
              <a:rPr lang="en-US" sz="2600" dirty="0">
                <a:solidFill>
                  <a:srgbClr val="CC0066"/>
                </a:solidFill>
                <a:latin typeface="Comic Sans MS" pitchFamily="66" charset="0"/>
              </a:rPr>
              <a:t>     </a:t>
            </a:r>
            <a:r>
              <a:rPr lang="lt-LT" sz="2600" dirty="0">
                <a:solidFill>
                  <a:srgbClr val="CC0066"/>
                </a:solidFill>
                <a:latin typeface="Comic Sans MS" pitchFamily="66" charset="0"/>
              </a:rPr>
              <a:t>visuomet sudomina naujai kūrybai ir ekperimentams</a:t>
            </a:r>
            <a:endParaRPr lang="en-US" sz="2600" dirty="0">
              <a:solidFill>
                <a:srgbClr val="CC0066"/>
              </a:solidFill>
              <a:latin typeface="Comic Sans MS" pitchFamily="66" charset="0"/>
            </a:endParaRPr>
          </a:p>
          <a:p>
            <a:endParaRPr lang="lt-LT" sz="2600" dirty="0">
              <a:solidFill>
                <a:srgbClr val="CC0066"/>
              </a:solidFill>
              <a:latin typeface="Comic Sans MS" pitchFamily="66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lt-LT" sz="2600" dirty="0">
                <a:solidFill>
                  <a:srgbClr val="CC0066"/>
                </a:solidFill>
                <a:latin typeface="Comic Sans MS" pitchFamily="66" charset="0"/>
              </a:rPr>
              <a:t>Nuostabus rezultatas – naujos kūrybos pradžia</a:t>
            </a:r>
          </a:p>
        </p:txBody>
      </p:sp>
    </p:spTree>
    <p:extLst>
      <p:ext uri="{BB962C8B-B14F-4D97-AF65-F5344CB8AC3E}">
        <p14:creationId xmlns:p14="http://schemas.microsoft.com/office/powerpoint/2010/main" val="399066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620688"/>
            <a:ext cx="71527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200" b="1" dirty="0">
                <a:solidFill>
                  <a:srgbClr val="009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Mūsų mažųjų darbai:</a:t>
            </a:r>
          </a:p>
        </p:txBody>
      </p:sp>
      <p:pic>
        <p:nvPicPr>
          <p:cNvPr id="4" name="Picture 2" descr="C:\Users\Ineta\Desktop\tap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78" y="1832580"/>
            <a:ext cx="3038128" cy="40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Ineta\Desktop\20140412_105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273" y="3380392"/>
            <a:ext cx="4402041" cy="24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41273" y="2276872"/>
            <a:ext cx="4604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800" dirty="0">
                <a:solidFill>
                  <a:srgbClr val="CC0066"/>
                </a:solidFill>
                <a:latin typeface="Comic Sans MS" pitchFamily="66" charset="0"/>
              </a:rPr>
              <a:t>Tapyba ant vandens (ebru)</a:t>
            </a:r>
          </a:p>
        </p:txBody>
      </p:sp>
    </p:spTree>
    <p:extLst>
      <p:ext uri="{BB962C8B-B14F-4D97-AF65-F5344CB8AC3E}">
        <p14:creationId xmlns:p14="http://schemas.microsoft.com/office/powerpoint/2010/main" val="253189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C:\Users\Ineta\Desktop\kas susije su kurybos laisve\20160421_1324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3439" y="1762626"/>
            <a:ext cx="3024336" cy="390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Ineta\Desktop\kas susije su kurybos laisve\20160526_1414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723" y="2204863"/>
            <a:ext cx="4102458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7704" y="1124744"/>
            <a:ext cx="581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dirty="0">
                <a:solidFill>
                  <a:srgbClr val="CC0066"/>
                </a:solidFill>
                <a:latin typeface="Comic Sans MS" pitchFamily="66" charset="0"/>
              </a:rPr>
              <a:t>Akvarelė ir grafikos priemonės </a:t>
            </a:r>
          </a:p>
        </p:txBody>
      </p:sp>
    </p:spTree>
    <p:extLst>
      <p:ext uri="{BB962C8B-B14F-4D97-AF65-F5344CB8AC3E}">
        <p14:creationId xmlns:p14="http://schemas.microsoft.com/office/powerpoint/2010/main" val="374606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C:\Users\Ineta\Desktop\kas susije su kurybos laisve\20160421_1325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4217979" cy="320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Ineta\Desktop\kas susije su kurybos laisve\20160421_1325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769" y="2204864"/>
            <a:ext cx="3956076" cy="320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35696" y="980728"/>
            <a:ext cx="58913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CC0066"/>
                </a:solidFill>
                <a:latin typeface="Comic Sans MS" pitchFamily="66" charset="0"/>
              </a:rPr>
              <a:t>Eksperementuojame</a:t>
            </a:r>
            <a:r>
              <a:rPr lang="en-US" sz="2800" dirty="0">
                <a:solidFill>
                  <a:srgbClr val="CC0066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Comic Sans MS" pitchFamily="66" charset="0"/>
              </a:rPr>
              <a:t>su</a:t>
            </a:r>
            <a:r>
              <a:rPr lang="en-US" sz="2800" dirty="0">
                <a:solidFill>
                  <a:srgbClr val="CC0066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Comic Sans MS" pitchFamily="66" charset="0"/>
              </a:rPr>
              <a:t>aliejin</a:t>
            </a:r>
            <a:r>
              <a:rPr lang="lt-LT" sz="2800" dirty="0">
                <a:solidFill>
                  <a:srgbClr val="CC0066"/>
                </a:solidFill>
                <a:latin typeface="Comic Sans MS" pitchFamily="66" charset="0"/>
              </a:rPr>
              <a:t>ėmis</a:t>
            </a:r>
          </a:p>
          <a:p>
            <a:pPr algn="ctr"/>
            <a:r>
              <a:rPr lang="lt-LT" sz="2800" dirty="0">
                <a:solidFill>
                  <a:srgbClr val="CC0066"/>
                </a:solidFill>
                <a:latin typeface="Comic Sans MS" pitchFamily="66" charset="0"/>
              </a:rPr>
              <a:t>kreidelėmis ir akvarele </a:t>
            </a:r>
          </a:p>
        </p:txBody>
      </p:sp>
    </p:spTree>
    <p:extLst>
      <p:ext uri="{BB962C8B-B14F-4D97-AF65-F5344CB8AC3E}">
        <p14:creationId xmlns:p14="http://schemas.microsoft.com/office/powerpoint/2010/main" val="2752916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C:\Users\Ineta\Desktop\kas susije su kurybos laisve\20160523_2121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48116"/>
            <a:ext cx="3883786" cy="276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Ineta\Desktop\kas susije su kurybos laisve\20151210_1148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04" y="1825112"/>
            <a:ext cx="2710705" cy="399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45114" y="1700808"/>
            <a:ext cx="490551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800" dirty="0">
                <a:solidFill>
                  <a:srgbClr val="CC0066"/>
                </a:solidFill>
                <a:latin typeface="Comic Sans MS" pitchFamily="66" charset="0"/>
              </a:rPr>
              <a:t>Susipažįstame ir išbandome </a:t>
            </a:r>
          </a:p>
          <a:p>
            <a:pPr algn="ctr"/>
            <a:r>
              <a:rPr lang="lt-LT" sz="2800" dirty="0">
                <a:solidFill>
                  <a:srgbClr val="CC0066"/>
                </a:solidFill>
                <a:latin typeface="Comic Sans MS" pitchFamily="66" charset="0"/>
              </a:rPr>
              <a:t>potėpius tapyboje </a:t>
            </a:r>
          </a:p>
        </p:txBody>
      </p:sp>
    </p:spTree>
    <p:extLst>
      <p:ext uri="{BB962C8B-B14F-4D97-AF65-F5344CB8AC3E}">
        <p14:creationId xmlns:p14="http://schemas.microsoft.com/office/powerpoint/2010/main" val="236704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63687" y="1124744"/>
            <a:ext cx="538801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t-LT" sz="2800" dirty="0">
                <a:solidFill>
                  <a:srgbClr val="CC0066"/>
                </a:solidFill>
                <a:latin typeface="Comic Sans MS" pitchFamily="66" charset="0"/>
              </a:rPr>
              <a:t>Tapome savo portretus</a:t>
            </a:r>
            <a:r>
              <a:rPr lang="en-US" sz="2800" dirty="0">
                <a:solidFill>
                  <a:srgbClr val="CC0066"/>
                </a:solidFill>
                <a:latin typeface="Comic Sans MS" pitchFamily="66" charset="0"/>
              </a:rPr>
              <a:t>…</a:t>
            </a:r>
          </a:p>
          <a:p>
            <a:pPr algn="ctr"/>
            <a:r>
              <a:rPr lang="en-US" sz="2800" dirty="0">
                <a:solidFill>
                  <a:srgbClr val="CC0066"/>
                </a:solidFill>
                <a:latin typeface="Comic Sans MS" pitchFamily="66" charset="0"/>
              </a:rPr>
              <a:t>… </a:t>
            </a:r>
            <a:r>
              <a:rPr lang="en-US" sz="2800" dirty="0" err="1">
                <a:solidFill>
                  <a:srgbClr val="CC0066"/>
                </a:solidFill>
                <a:latin typeface="Comic Sans MS" pitchFamily="66" charset="0"/>
              </a:rPr>
              <a:t>ir</a:t>
            </a:r>
            <a:r>
              <a:rPr lang="en-US" sz="2800" dirty="0">
                <a:solidFill>
                  <a:srgbClr val="CC0066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Comic Sans MS" pitchFamily="66" charset="0"/>
              </a:rPr>
              <a:t>dar</a:t>
            </a:r>
            <a:r>
              <a:rPr lang="en-US" sz="2800" dirty="0">
                <a:solidFill>
                  <a:srgbClr val="CC0066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Comic Sans MS" pitchFamily="66" charset="0"/>
              </a:rPr>
              <a:t>daug</a:t>
            </a:r>
            <a:r>
              <a:rPr lang="en-US" sz="2800" dirty="0">
                <a:solidFill>
                  <a:srgbClr val="CC0066"/>
                </a:solidFill>
                <a:latin typeface="Comic Sans MS" pitchFamily="66" charset="0"/>
              </a:rPr>
              <a:t> k</a:t>
            </a:r>
            <a:r>
              <a:rPr lang="lt-LT" sz="2800" dirty="0">
                <a:solidFill>
                  <a:srgbClr val="CC0066"/>
                </a:solidFill>
                <a:latin typeface="Comic Sans MS" pitchFamily="66" charset="0"/>
              </a:rPr>
              <a:t>ūrybingų idėjų </a:t>
            </a:r>
            <a:r>
              <a:rPr lang="en-US" sz="2800" dirty="0">
                <a:solidFill>
                  <a:srgbClr val="CC0066"/>
                </a:solidFill>
                <a:latin typeface="Comic Sans MS" pitchFamily="66" charset="0"/>
              </a:rPr>
              <a:t>…</a:t>
            </a:r>
            <a:endParaRPr lang="lt-LT" sz="2800" dirty="0">
              <a:solidFill>
                <a:srgbClr val="CC0066"/>
              </a:solidFill>
              <a:latin typeface="Comic Sans MS" pitchFamily="66" charset="0"/>
            </a:endParaRPr>
          </a:p>
          <a:p>
            <a:pPr algn="ctr"/>
            <a:endParaRPr lang="lt-LT" sz="2800" dirty="0">
              <a:solidFill>
                <a:srgbClr val="CC0066"/>
              </a:solidFill>
              <a:latin typeface="Comic Sans MS" pitchFamily="66" charset="0"/>
            </a:endParaRPr>
          </a:p>
        </p:txBody>
      </p:sp>
      <p:pic>
        <p:nvPicPr>
          <p:cNvPr id="4" name="Picture 2" descr="C:\Users\Ineta\Desktop\kas susije su kurybos laisve\zmone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47450"/>
            <a:ext cx="5504314" cy="311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Ineta\Desktop\kas susije su kurybos laisve\fot is tel\20160414_153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72884"/>
            <a:ext cx="1746748" cy="286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475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9624" y="732190"/>
            <a:ext cx="8355172" cy="1538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t-LT" sz="3200" dirty="0">
                <a:solidFill>
                  <a:srgbClr val="CC0066"/>
                </a:solidFill>
                <a:latin typeface="Comic Sans MS" pitchFamily="66" charset="0"/>
              </a:rPr>
              <a:t>Tapykime ir kurkime gražią aplinką kartu</a:t>
            </a:r>
            <a:r>
              <a:rPr lang="en-US" sz="3200" dirty="0">
                <a:solidFill>
                  <a:srgbClr val="CC0066"/>
                </a:solidFill>
                <a:latin typeface="Comic Sans MS" pitchFamily="66" charset="0"/>
              </a:rPr>
              <a:t> !!!</a:t>
            </a:r>
            <a:endParaRPr lang="lt-LT" sz="3200" dirty="0">
              <a:solidFill>
                <a:srgbClr val="CC0066"/>
              </a:solidFill>
              <a:latin typeface="Comic Sans MS" pitchFamily="66" charset="0"/>
            </a:endParaRPr>
          </a:p>
          <a:p>
            <a:pPr algn="ctr"/>
            <a:r>
              <a:rPr lang="lt-LT" sz="3200" dirty="0">
                <a:solidFill>
                  <a:srgbClr val="CC0066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lt-LT" sz="3000" dirty="0">
                <a:solidFill>
                  <a:srgbClr val="CC0066"/>
                </a:solidFill>
                <a:latin typeface="Comic Sans MS" pitchFamily="66" charset="0"/>
              </a:rPr>
              <a:t>   </a:t>
            </a:r>
          </a:p>
        </p:txBody>
      </p:sp>
      <p:pic>
        <p:nvPicPr>
          <p:cNvPr id="8" name="Picture 3" descr="C:\kurybos laisve\tapybos svente 2014m\svente_original\IMG_6014.jpg">
            <a:extLst>
              <a:ext uri="{FF2B5EF4-FFF2-40B4-BE49-F238E27FC236}">
                <a16:creationId xmlns:a16="http://schemas.microsoft.com/office/drawing/2014/main" id="{0390D9FC-4FFF-D94B-B3FC-F69B434A3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75533"/>
            <a:ext cx="5073673" cy="338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food, flower&#10;&#10;Description automatically generated">
            <a:extLst>
              <a:ext uri="{FF2B5EF4-FFF2-40B4-BE49-F238E27FC236}">
                <a16:creationId xmlns:a16="http://schemas.microsoft.com/office/drawing/2014/main" id="{D6BE4E8F-656A-284B-9EA3-EE967FABAB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745" y="4797152"/>
            <a:ext cx="4126929" cy="153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62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</TotalTime>
  <Words>140</Words>
  <Application>Microsoft Macintosh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Comic Sans MS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Ineta</dc:creator>
  <cp:lastModifiedBy>Hauptstr. 1</cp:lastModifiedBy>
  <cp:revision>36</cp:revision>
  <dcterms:created xsi:type="dcterms:W3CDTF">2016-09-07T10:37:00Z</dcterms:created>
  <dcterms:modified xsi:type="dcterms:W3CDTF">2020-08-31T05:31:58Z</dcterms:modified>
</cp:coreProperties>
</file>